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71" r:id="rId3"/>
    <p:sldId id="274" r:id="rId4"/>
    <p:sldId id="275" r:id="rId5"/>
    <p:sldId id="270" r:id="rId6"/>
    <p:sldId id="261" r:id="rId7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EF8AF731-E693-4158-9C9A-309B7EB040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8882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3B01554B-8755-431F-85FD-485E283123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55938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8D7EB2EC-0480-4ADE-9D07-9722CBF6D64D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681E2EF-CD7B-4C25-A5E3-3DA832B37AE8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1490B75-B74E-4A4C-A6E9-48921FF9CF3B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18BD2D2-F878-4B76-A671-89DD25F3C4B6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15FA196-0EE5-4E7B-99C0-E4B6C49DD516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6D7E9FE-E476-4EAF-89C9-E8C8C75C7684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3695548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0420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anose="020B0600070205080204" pitchFamily="34" charset="-128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17563"/>
            <a:ext cx="9144000" cy="206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>
                <a:ea typeface="標楷體" pitchFamily="65" charset="-120"/>
              </a:rPr>
              <a:t>嘴唇不潔，心思不潔，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都是失敗，都是污穢；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前所盼望，今已消滅，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主，祢是否仍有恩惠？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3988"/>
            <a:ext cx="9144000" cy="512762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H415</a:t>
            </a:r>
            <a:r>
              <a:rPr lang="en-US" altLang="zh-TW" sz="2800" dirty="0">
                <a:latin typeface="Arial Narrow" panose="020B0606020202030204" pitchFamily="34" charset="0"/>
                <a:ea typeface="PMingLiU" panose="02020500000000000000" pitchFamily="18" charset="-120"/>
              </a:rPr>
              <a:t> </a:t>
            </a: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嘴唇不潔</a:t>
            </a:r>
            <a:r>
              <a:rPr lang="zh-TW" altLang="en-US" sz="2600" b="1" dirty="0">
                <a:latin typeface="Arial Narrow" panose="020B0606020202030204" pitchFamily="34" charset="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心思不潔</a:t>
            </a:r>
            <a:r>
              <a:rPr lang="en-US" altLang="zh-TW" sz="2600" i="1" dirty="0">
                <a:latin typeface="Times New Roman" panose="02020603050405020304" pitchFamily="18" charset="0"/>
                <a:ea typeface="PMingLiU" panose="02020500000000000000" pitchFamily="18" charset="-120"/>
              </a:rPr>
              <a:t> 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(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1/6)</a:t>
            </a:r>
            <a:r>
              <a:rPr lang="en-US" altLang="zh-TW" sz="2400" i="1" dirty="0">
                <a:latin typeface="Times New Roman" panose="02020603050405020304" pitchFamily="18" charset="0"/>
                <a:ea typeface="PMingLiU" panose="02020500000000000000" pitchFamily="18" charset="-120"/>
              </a:rPr>
              <a:t> </a:t>
            </a:r>
            <a:endParaRPr lang="en-US" altLang="zh-TW" sz="2400" b="1" dirty="0">
              <a:latin typeface="Arial Narrow" panose="020B0606020202030204" pitchFamily="34" charset="0"/>
              <a:ea typeface="PMingLiU" panose="02020500000000000000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H415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2/6)</a:t>
            </a:r>
          </a:p>
          <a:p>
            <a:pPr algn="ctr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聖潔裏面，仍有行為，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謙卑時候，仍憑自己；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連我流淚為罪懊悔，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都需祢血把它潔淨。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H415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3/6)</a:t>
            </a:r>
          </a:p>
          <a:p>
            <a:pPr algn="ctr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最好存心，仍存自己，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最大捨己，仍有動機；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我心就是我的仇敵，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主，我希望可否在祢？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H415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4/6)</a:t>
            </a:r>
          </a:p>
          <a:p>
            <a:pPr algn="ctr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事奉神中，有己意思，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愛別人中，有己興趣；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我不能動，我不敢止，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事事處處有己寄寓。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H415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5/6)</a:t>
            </a:r>
          </a:p>
          <a:p>
            <a:pPr algn="ctr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我的所有，無一純潔，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只要一動，就有自己；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何等羨慕祢的榮耀，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完全充滿蒙福心地。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>
                <a:latin typeface="Arial" pitchFamily="34" charset="0"/>
                <a:ea typeface="標楷體" pitchFamily="65" charset="-120"/>
              </a:rPr>
              <a:t>H415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標楷體" pitchFamily="65" charset="-120"/>
              </a:rPr>
              <a:t>6/6)</a:t>
            </a:r>
          </a:p>
          <a:p>
            <a:pPr algn="ctr" eaLnBrk="1" hangingPunct="1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不敢祈求，不敢應許，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主，我只能向祢注視；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可否差遣祢的話語，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將祢榮耀向我啟示？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4343</TotalTime>
  <Words>223</Words>
  <Application>Microsoft Office PowerPoint</Application>
  <PresentationFormat>On-screen Show (16:9)</PresentationFormat>
  <Paragraphs>41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H415  嘴唇不潔，心思不潔 (節1/6)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190</cp:revision>
  <dcterms:created xsi:type="dcterms:W3CDTF">2001-04-19T19:07:54Z</dcterms:created>
  <dcterms:modified xsi:type="dcterms:W3CDTF">2017-08-05T22:30:39Z</dcterms:modified>
</cp:coreProperties>
</file>